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9"/>
  </p:notesMasterIdLst>
  <p:handoutMasterIdLst>
    <p:handoutMasterId r:id="rId10"/>
  </p:handoutMasterIdLst>
  <p:sldIdLst>
    <p:sldId id="312" r:id="rId4"/>
    <p:sldId id="314" r:id="rId5"/>
    <p:sldId id="334" r:id="rId6"/>
    <p:sldId id="328" r:id="rId7"/>
    <p:sldId id="320" r:id="rId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44" autoAdjust="0"/>
    <p:restoredTop sz="96395" autoAdjust="0"/>
  </p:normalViewPr>
  <p:slideViewPr>
    <p:cSldViewPr showGuides="1">
      <p:cViewPr>
        <p:scale>
          <a:sx n="128" d="100"/>
          <a:sy n="128" d="100"/>
        </p:scale>
        <p:origin x="1482" y="426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352550" cy="51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3F17FC-EF0D-47B2-B578-85B90083812D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336DF6-3772-4665-95AB-F9A00A4BD8E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932041" y="3375036"/>
            <a:ext cx="3892522" cy="1320949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latin typeface="Century Schoolbook" pitchFamily="18" charset="0"/>
              </a:rPr>
              <a:t>Проект </a:t>
            </a:r>
          </a:p>
          <a:p>
            <a:pPr algn="ctr"/>
            <a:r>
              <a:rPr lang="ru-RU" sz="2800" i="1" dirty="0">
                <a:latin typeface="Century Schoolbook" pitchFamily="18" charset="0"/>
              </a:rPr>
              <a:t>«Азбука блокады»</a:t>
            </a:r>
          </a:p>
          <a:p>
            <a:endParaRPr lang="ru-RU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681540" y="339501"/>
            <a:ext cx="4272020" cy="2925996"/>
          </a:xfrm>
        </p:spPr>
        <p:txBody>
          <a:bodyPr>
            <a:noAutofit/>
          </a:bodyPr>
          <a:lstStyle/>
          <a:p>
            <a:r>
              <a:rPr lang="ru-RU" sz="3200" b="1" i="1" dirty="0">
                <a:cs typeface="Times New Roman" pitchFamily="18" charset="0"/>
              </a:rPr>
              <a:t>Формирование</a:t>
            </a:r>
            <a:r>
              <a:rPr lang="ru-RU" sz="3200" b="1" i="1" dirty="0"/>
              <a:t> культурной памяти средствами художественных практик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/>
          <a:srcRect l="14151" t="6289" r="13325" b="5659"/>
          <a:stretch>
            <a:fillRect/>
          </a:stretch>
        </p:blipFill>
        <p:spPr bwMode="auto">
          <a:xfrm>
            <a:off x="1358856" y="1512873"/>
            <a:ext cx="3213144" cy="233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265" y="479904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p:transition spd="slow" advTm="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cs typeface="Times New Roman" pitchFamily="18" charset="0"/>
              </a:rPr>
              <a:t>Формирование</a:t>
            </a:r>
            <a:r>
              <a:rPr lang="ru-RU" sz="2000" b="1" i="1" dirty="0"/>
              <a:t> культурной памяти средствами художественных практик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dirty="0"/>
              <a:t>Докладчик  </a:t>
            </a:r>
            <a:r>
              <a:rPr lang="ru-RU" dirty="0" err="1"/>
              <a:t>Яранцева</a:t>
            </a:r>
            <a:r>
              <a:rPr lang="ru-RU" dirty="0"/>
              <a:t> Наталья Юрьевна</a:t>
            </a:r>
            <a:br>
              <a:rPr lang="ru-RU" dirty="0"/>
            </a:br>
            <a:r>
              <a:rPr lang="ru-RU" sz="1000" i="1" dirty="0"/>
              <a:t>должность </a:t>
            </a:r>
          </a:p>
          <a:p>
            <a:r>
              <a:rPr lang="ru-RU" sz="1000" i="1" dirty="0"/>
              <a:t>учитель начальных классов гимназии №330 Невского района</a:t>
            </a:r>
          </a:p>
          <a:p>
            <a:r>
              <a:rPr lang="ru-RU" sz="1000" i="1" dirty="0"/>
              <a:t>руководитель кружка «</a:t>
            </a:r>
            <a:r>
              <a:rPr lang="ru-RU" sz="1000" i="1" dirty="0" err="1"/>
              <a:t>Изодеятельность</a:t>
            </a:r>
            <a:r>
              <a:rPr lang="ru-RU" sz="1000" i="1" dirty="0"/>
              <a:t>»</a:t>
            </a:r>
          </a:p>
          <a:p>
            <a:r>
              <a:rPr lang="ru-RU" dirty="0"/>
              <a:t>Докладчик  Козлова Светлана Сергеевна</a:t>
            </a:r>
            <a:br>
              <a:rPr lang="ru-RU" sz="1000" dirty="0"/>
            </a:br>
            <a:r>
              <a:rPr lang="ru-RU" sz="1000" i="1" dirty="0"/>
              <a:t>должность </a:t>
            </a:r>
          </a:p>
          <a:p>
            <a:r>
              <a:rPr lang="ru-RU" sz="1000" i="1" dirty="0"/>
              <a:t>учитель начальных классов гимназии №330 Невского района </a:t>
            </a:r>
          </a:p>
          <a:p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6" name="Содержимое 8" descr="F:\фото\2019\Осень в Ботаническом саду 2019\_DSC9715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5369" y="161892"/>
            <a:ext cx="3103605" cy="45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291" y="457996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p:transition spd="slow" advTm="5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Трудная память блокады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7" name="Содержимое 5" descr="F:\фото\школа\Выпуск 2013-2017\1а\DSC_0534.jpg"/>
          <p:cNvPicPr>
            <a:picLocks noGrp="1"/>
          </p:cNvPicPr>
          <p:nvPr>
            <p:ph sz="half" idx="4294967295"/>
          </p:nvPr>
        </p:nvPicPr>
        <p:blipFill>
          <a:blip r:embed="rId4" cstate="print"/>
          <a:srcRect l="11475" t="7529" r="5313" b="8880"/>
          <a:stretch>
            <a:fillRect/>
          </a:stretch>
        </p:blipFill>
        <p:spPr bwMode="auto">
          <a:xfrm>
            <a:off x="5083182" y="1366821"/>
            <a:ext cx="3808435" cy="2409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4" descr="https://extraguide.ru/images/t/3a53c479f22e0fbf3e48c0c7be22028290189722.jpg"/>
          <p:cNvPicPr>
            <a:picLocks noGr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77934" y="1366821"/>
            <a:ext cx="3249657" cy="2373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Текст 3"/>
          <p:cNvSpPr txBox="1">
            <a:spLocks/>
          </p:cNvSpPr>
          <p:nvPr/>
        </p:nvSpPr>
        <p:spPr>
          <a:xfrm>
            <a:off x="1692463" y="3849706"/>
            <a:ext cx="7224584" cy="12937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Мы всё теперь узнали на века: </a:t>
            </a:r>
            <a:b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цену хлеба- если хлеба нету, </a:t>
            </a:r>
            <a:b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цену жизни- если смерть близка…        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А.Гитович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  <a:b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3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778" y="48990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p:transition spd="slow" advTm="36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>
            <a:normAutofit/>
          </a:bodyPr>
          <a:lstStyle/>
          <a:p>
            <a:r>
              <a:rPr lang="ru-RU" dirty="0"/>
              <a:t>Этапы экскурсии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1691680" y="2666497"/>
            <a:ext cx="2700299" cy="920638"/>
          </a:xfrm>
        </p:spPr>
        <p:txBody>
          <a:bodyPr/>
          <a:lstStyle/>
          <a:p>
            <a:r>
              <a:rPr lang="ru-RU" dirty="0"/>
              <a:t>Текст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pic" idx="17"/>
          </p:nvPr>
        </p:nvPicPr>
        <p:blipFill>
          <a:blip r:embed="rId4"/>
          <a:srcRect l="17454" r="17454"/>
          <a:stretch>
            <a:fillRect/>
          </a:stretch>
        </p:blipFill>
        <p:spPr bwMode="auto">
          <a:xfrm>
            <a:off x="6912768" y="2571750"/>
            <a:ext cx="223123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tps://sun9-49.userapi.com/impf/c845421/v845421817/185401/u8ZPfxetURU.jpg?size=2560x1920&amp;quality=96&amp;sign=13799ca245879d0e1b6b7a69f5760825&amp;type=album"/>
          <p:cNvPicPr>
            <a:picLocks noGrp="1"/>
          </p:cNvPicPr>
          <p:nvPr>
            <p:ph type="pic" idx="16"/>
          </p:nvPr>
        </p:nvPicPr>
        <p:blipFill>
          <a:blip r:embed="rId5"/>
          <a:srcRect t="13415" b="13415"/>
          <a:stretch>
            <a:fillRect/>
          </a:stretch>
        </p:blipFill>
        <p:spPr bwMode="auto">
          <a:xfrm>
            <a:off x="4588063" y="0"/>
            <a:ext cx="4555937" cy="249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sun9-71.userapi.com/impg/T0tRau7WtxJz2QBPNaK4wlaMTDzb3N1CQOyfFQ/U9BoqiRiVbY.jpg?size=2000x1379&amp;quality=96&amp;sign=ef1b86319311901d5eda5c8d759c835a&amp;type=album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6"/>
          <a:srcRect l="19802" r="19802"/>
          <a:stretch>
            <a:fillRect/>
          </a:stretch>
        </p:blipFill>
        <p:spPr bwMode="auto">
          <a:xfrm>
            <a:off x="4572000" y="2571750"/>
            <a:ext cx="2252663" cy="2571750"/>
          </a:xfrm>
          <a:prstGeom prst="rect">
            <a:avLst/>
          </a:prstGeom>
          <a:noFill/>
        </p:spPr>
      </p:pic>
      <p:pic>
        <p:nvPicPr>
          <p:cNvPr id="10" name="4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26" y="461647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9775"/>
      </p:ext>
    </p:extLst>
  </p:cSld>
  <p:clrMapOvr>
    <a:masterClrMapping/>
  </p:clrMapOvr>
  <p:transition spd="slow" advTm="482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Творческая деятельность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9" name="Рисунок 28"/>
          <p:cNvPicPr/>
          <p:nvPr/>
        </p:nvPicPr>
        <p:blipFill>
          <a:blip r:embed="rId4"/>
          <a:srcRect l="8525" t="13902" r="7017" b="4965"/>
          <a:stretch>
            <a:fillRect/>
          </a:stretch>
        </p:blipFill>
        <p:spPr bwMode="auto">
          <a:xfrm>
            <a:off x="2381220" y="1549386"/>
            <a:ext cx="5019783" cy="27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слай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52" y="461647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p:transition spd="slow" advTm="63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12682</TotalTime>
  <Words>93</Words>
  <Application>Microsoft Office PowerPoint</Application>
  <PresentationFormat>Экран (16:9)</PresentationFormat>
  <Paragraphs>18</Paragraphs>
  <Slides>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Century Schoolbook</vt:lpstr>
      <vt:lpstr>Times New Roman</vt:lpstr>
      <vt:lpstr>Тема Office</vt:lpstr>
      <vt:lpstr>Формирование культурной памяти средствами художественных практик</vt:lpstr>
      <vt:lpstr>Формирование культурной памяти средствами художественных практик</vt:lpstr>
      <vt:lpstr>Трудная память блокады</vt:lpstr>
      <vt:lpstr>Этапы экскурсии</vt:lpstr>
      <vt:lpstr>Творческая деятельность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Елена Коробкова</cp:lastModifiedBy>
  <cp:revision>328</cp:revision>
  <cp:lastPrinted>2017-03-30T08:39:18Z</cp:lastPrinted>
  <dcterms:created xsi:type="dcterms:W3CDTF">2017-03-23T13:26:11Z</dcterms:created>
  <dcterms:modified xsi:type="dcterms:W3CDTF">2021-03-19T19:32:48Z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